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FutureGenius 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Project Documentation</a:t>
            </a:r>
          </a:p>
          <a:p>
            <a:endParaRPr/>
          </a:p>
          <a:p>
            <a:r>
              <a:t>Group ID: S25PROJECT706CE</a:t>
            </a:r>
          </a:p>
          <a:p>
            <a:r>
              <a:t>Student ID: BC200409484</a:t>
            </a:r>
          </a:p>
          <a:p>
            <a:r>
              <a:t>Supervisor Name: Abdullah Qamar</a:t>
            </a:r>
          </a:p>
          <a:p>
            <a:r>
              <a:t>Project Title: FutureGenius LMS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HTML, CSS</a:t>
            </a:r>
          </a:p>
          <a:p>
            <a:r>
              <a:t>• PHP (Laravel Framework)</a:t>
            </a:r>
          </a:p>
          <a:p>
            <a:r>
              <a:t>• Laravel Blade Templates</a:t>
            </a:r>
          </a:p>
          <a:p>
            <a:r>
              <a:t>• JavaScript</a:t>
            </a:r>
          </a:p>
          <a:p>
            <a:r>
              <a:t>• MySQL Database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953" y="2414619"/>
            <a:ext cx="5790094" cy="2897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167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dirty="0"/>
              <a:t>The </a:t>
            </a:r>
            <a:r>
              <a:rPr dirty="0" err="1"/>
              <a:t>Kidicode</a:t>
            </a:r>
            <a:r>
              <a:rPr dirty="0"/>
              <a:t> LMS is a web-based learning management system designed for a company offering STEM and AI coding courses for kids in Pakistan.</a:t>
            </a:r>
          </a:p>
          <a:p>
            <a:endParaRPr dirty="0"/>
          </a:p>
          <a:p>
            <a:r>
              <a:rPr dirty="0"/>
              <a:t>It provides an interactive and engaging platform for students to learn through online and in-person sessions. The system supports user roles like admin, instructor, student, and parent for efficient management. It includes features like course management, quizzes, </a:t>
            </a:r>
            <a:r>
              <a:rPr dirty="0" err="1"/>
              <a:t>gamification</a:t>
            </a:r>
            <a:r>
              <a:rPr dirty="0"/>
              <a:t>, and progress tracking. The goal is to create a secure, user-friendly, and scalable solution to enhance digital learning for children.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Process Model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856096" cy="6716027"/>
          </a:xfrm>
        </p:spPr>
        <p:txBody>
          <a:bodyPr/>
          <a:lstStyle/>
          <a:p>
            <a:pPr marL="0" indent="0">
              <a:buNone/>
            </a:pPr>
            <a:endParaRPr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705" y="1600200"/>
            <a:ext cx="5482590" cy="6217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Use Case Diagram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476" y="1600200"/>
            <a:ext cx="5112260" cy="509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Business Rules Catalog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t>The FutureGenius LMS operates under several important business rules to ensure proper system management and smooth functionality:</a:t>
            </a:r>
          </a:p>
          <a:p>
            <a:endParaRPr/>
          </a:p>
          <a:p>
            <a:r>
              <a:t>• Each user has a specific role: admin, instructor, student, or parent.</a:t>
            </a:r>
          </a:p>
          <a:p>
            <a:r>
              <a:t>• Every registered email must be unique.</a:t>
            </a:r>
          </a:p>
          <a:p>
            <a:r>
              <a:t>• Only instructors and admins can create or edit courses.</a:t>
            </a:r>
          </a:p>
          <a:p>
            <a:r>
              <a:t>• Students can enroll only in active courses.</a:t>
            </a:r>
          </a:p>
          <a:p>
            <a:r>
              <a:t>• Paid courses unlock after payment confirmation.</a:t>
            </a:r>
          </a:p>
          <a:p>
            <a:r>
              <a:t>• Late assignment submissions are marked accordingly.</a:t>
            </a:r>
          </a:p>
          <a:p>
            <a:r>
              <a:t>• Quizzes can be attempted once unless reset by instructor.</a:t>
            </a:r>
          </a:p>
          <a:p>
            <a:r>
              <a:t>• Deactivated users cannot log in.</a:t>
            </a:r>
          </a:p>
          <a:p>
            <a:r>
              <a:t>• Parents can view only their child’s progress.</a:t>
            </a:r>
          </a:p>
          <a:p>
            <a:r>
              <a:t>• New courses require admin approval.</a:t>
            </a:r>
          </a:p>
          <a:p>
            <a:r>
              <a:t>• File uploads must follow size limits.</a:t>
            </a:r>
          </a:p>
          <a:p>
            <a:r>
              <a:t>• Students earn gamification points.</a:t>
            </a:r>
          </a:p>
          <a:p>
            <a:r>
              <a:t>• Refunds allowed within seven days of enrollment.</a:t>
            </a:r>
          </a:p>
          <a:p>
            <a:r>
              <a:t>• System must comply with data privacy rules.</a:t>
            </a:r>
          </a:p>
          <a:p>
            <a:r>
              <a:t>• Student progress updates automatically.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Architecture Design Diagram</a:t>
            </a:r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018" y="1600200"/>
            <a:ext cx="4525963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Sequence Diagrams</a:t>
            </a:r>
          </a:p>
        </p:txBody>
      </p:sp>
      <p:pic>
        <p:nvPicPr>
          <p:cNvPr id="6" name="Content Placeholder 5" descr="Image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018" y="1600200"/>
            <a:ext cx="4525963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Entity Relationship Diagram (ERD)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612" y="1270536"/>
            <a:ext cx="3016776" cy="4855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Database Design</a:t>
            </a:r>
          </a:p>
        </p:txBody>
      </p:sp>
      <p:pic>
        <p:nvPicPr>
          <p:cNvPr id="4" name="Content Placeholder 3" descr="Image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40" y="1600200"/>
            <a:ext cx="7367719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313</Words>
  <Application>Microsoft Office PowerPoint</Application>
  <PresentationFormat>On-screen Show (4:3)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FutureGenius LMS</vt:lpstr>
      <vt:lpstr>Introduction</vt:lpstr>
      <vt:lpstr>Process Model Diagram</vt:lpstr>
      <vt:lpstr>Use Case Diagram</vt:lpstr>
      <vt:lpstr>Business Rules Catalog</vt:lpstr>
      <vt:lpstr>Architecture Design Diagram</vt:lpstr>
      <vt:lpstr>Sequence Diagrams</vt:lpstr>
      <vt:lpstr>Entity Relationship Diagram (ERD)</vt:lpstr>
      <vt:lpstr>Database Design</vt:lpstr>
      <vt:lpstr>Tools Used</vt:lpstr>
      <vt:lpstr>Gantt Chart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FutureGenius LMS</dc:title>
  <dc:subject/>
  <dc:creator/>
  <cp:keywords/>
  <dc:description>generated using python-pptx</dc:description>
  <cp:lastModifiedBy>N</cp:lastModifiedBy>
  <cp:revision>6</cp:revision>
  <dcterms:created xsi:type="dcterms:W3CDTF">2013-01-27T09:14:16Z</dcterms:created>
  <dcterms:modified xsi:type="dcterms:W3CDTF">2025-11-13T17:04:54Z</dcterms:modified>
  <cp:category/>
</cp:coreProperties>
</file>

<file path=docProps/thumbnail.jpeg>
</file>